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52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CC0AA8-EE4E-E9DB-D5CB-76C189BBE9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5A515AE-C0F8-B7DD-807B-5CCDFBADF0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FFE3D0-3322-7661-CB41-B346B12C2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47E8E6-6C58-C265-B741-C0676822F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6C3B7EC-6F02-D93F-1A9A-B4DB9FDE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53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48A334-26AD-386E-54B0-3C06215A2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94A6BD4-3BDD-689A-66EF-02489A76C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6A0F75-8E9B-7F9A-F565-64BC6D63D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B37746-2465-78F5-5373-85F2B8262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8760E4-464F-3234-6F77-4660E6EE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74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798744F-FA42-D17E-9F65-C4293288EE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0C0482A-67D3-DF80-64EA-33F04F3F26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5656D9-0E6E-94CC-B211-6AFD06789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129A7C-5757-18CA-FAE6-601DB502B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0A2954-DC80-5334-9325-8B3D93513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8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2A9649-302E-7D96-F388-7C0D91450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BFF18E-3CA2-3291-1512-411824511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E361E4-C15B-640D-6803-F7BC6D67D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A649C3-B1EC-B348-AFDC-B1BE041BC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4FCBA74-0FDE-1D7E-8E8C-60354335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440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BE9417-60F2-DB30-9F30-728C21436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54A6DD4-BA1E-DF36-F9EB-00C7E0707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360F3F0-1D8E-9996-FB63-8F7DB0B2A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FDC65D-1DF2-A5B7-15D8-322E8086F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78BB25-3E01-AB9C-A655-E452B5837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2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8F0BED-7CBC-F5E0-0F74-25737F644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F84270-26EB-4E2B-E921-CD36424102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91221BC-5FBE-13A7-8859-B77C280E9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851BBF0-6C0B-4DE7-A978-8541128B3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26DE425-CE0A-C3D3-011D-15549CA0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766C956-94C0-63D4-671F-EB9D47E97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411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16F7A7-D113-A819-8403-FAC26B617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9E8A3D-D82E-ABE1-6CC3-DA1977082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03DD7F2-1F54-7DF3-1A84-D7A3A023D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59D8833-BAFD-5A43-ACF1-09EA7C6B7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8677665-D4E0-E56A-10BC-9B50948860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F126B4-D791-541E-DCB0-386CCF2B8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3A1900-1127-E5CB-282A-1A17690E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1F5BB04-C828-CF51-4878-B4A3D5E71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916A72-F9AF-FEC5-9766-CC51E76CE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9BE6CBF-0373-1C2C-E8F7-B93E5EB67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B077D76-736B-DBFE-503A-5A3E8321C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5432323-DCD7-9CB6-5A72-3A9FB6E80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67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F85526C-802B-7222-10C3-3C50507E4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373D08-5B2B-0A72-4223-3E2FDF1E3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D55F1D1-F898-1E94-4DB3-3A6D0A78B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681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55AFAC-4FA2-4FD6-8B44-5ADD01984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4E737C-925D-C10C-A7F1-FD5C0C0D03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7601057-DDB5-BB8F-47B3-B779E8C9E4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566849B-BCE9-8D38-65DD-605B5A1B5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84D25CC-6337-23E0-5DBD-9D2F7A73C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DAB08E8-BD33-1E28-DD19-FA4151D7E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59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C1D269-4526-44ED-7C41-8C59B145C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4D8C718-D726-6EFB-A0CB-A10AEB64CA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065251D-7A48-6F2B-27D0-831494DB2A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5AD5F22-A080-B434-9EDF-579F2F8F4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3C1010-68F7-EFAF-7E4F-CDC988C47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7FE2E8A-FA83-313E-B49C-99078BE43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331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2121020-8A17-B4DC-E113-3CB86EE6B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4EE143C-2D5C-AE6F-8D7C-B295D68260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BB3ED-2614-74C4-DF59-291753BB1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01152-AB6B-4CA0-9A53-FF4AABF1C677}" type="datetimeFigureOut">
              <a:rPr lang="zh-CN" altLang="en-US" smtClean="0"/>
              <a:t>2024/8/13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A7AB7C-E1F8-47EB-A890-A99F6C4AF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9ED3ED-3F6A-BEAD-E48D-351B466812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09FF-3DD3-4F51-A41E-26BA45E96E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9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7B9DB1DF-8A30-C311-E9E1-8AEF07F43900}"/>
              </a:ext>
            </a:extLst>
          </p:cNvPr>
          <p:cNvSpPr/>
          <p:nvPr/>
        </p:nvSpPr>
        <p:spPr>
          <a:xfrm>
            <a:off x="3409950" y="2667000"/>
            <a:ext cx="962025" cy="895350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1DBBC788-96E2-130E-49BA-A81D3916D5C7}"/>
              </a:ext>
            </a:extLst>
          </p:cNvPr>
          <p:cNvSpPr/>
          <p:nvPr/>
        </p:nvSpPr>
        <p:spPr>
          <a:xfrm>
            <a:off x="6858002" y="2667000"/>
            <a:ext cx="962025" cy="895350"/>
          </a:xfrm>
          <a:prstGeom prst="ellipse">
            <a:avLst/>
          </a:prstGeom>
          <a:noFill/>
          <a:ln w="952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连接符: 曲线 6">
            <a:extLst>
              <a:ext uri="{FF2B5EF4-FFF2-40B4-BE49-F238E27FC236}">
                <a16:creationId xmlns:a16="http://schemas.microsoft.com/office/drawing/2014/main" id="{38EF0DFC-3EAE-43A4-1E4E-7D5BF5A8CB6C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5614988" y="1414223"/>
            <a:ext cx="12700" cy="2767797"/>
          </a:xfrm>
          <a:prstGeom prst="curvedConnector3">
            <a:avLst>
              <a:gd name="adj1" fmla="val 4707449"/>
            </a:avLst>
          </a:prstGeom>
          <a:ln w="952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连接符: 曲线 8">
            <a:extLst>
              <a:ext uri="{FF2B5EF4-FFF2-40B4-BE49-F238E27FC236}">
                <a16:creationId xmlns:a16="http://schemas.microsoft.com/office/drawing/2014/main" id="{34AA1D42-6E63-85E7-83A5-9CD589BE136A}"/>
              </a:ext>
            </a:extLst>
          </p:cNvPr>
          <p:cNvCxnSpPr>
            <a:stCxn id="5" idx="3"/>
            <a:endCxn id="4" idx="5"/>
          </p:cNvCxnSpPr>
          <p:nvPr/>
        </p:nvCxnSpPr>
        <p:spPr>
          <a:xfrm rot="5400000">
            <a:off x="5614989" y="2047331"/>
            <a:ext cx="12700" cy="2767797"/>
          </a:xfrm>
          <a:prstGeom prst="curvedConnector3">
            <a:avLst>
              <a:gd name="adj1" fmla="val 5157449"/>
            </a:avLst>
          </a:prstGeom>
          <a:ln w="952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连接符: 曲线 10">
            <a:extLst>
              <a:ext uri="{FF2B5EF4-FFF2-40B4-BE49-F238E27FC236}">
                <a16:creationId xmlns:a16="http://schemas.microsoft.com/office/drawing/2014/main" id="{08FE8CE3-42ED-53D6-EEC2-C819CD8C7057}"/>
              </a:ext>
            </a:extLst>
          </p:cNvPr>
          <p:cNvCxnSpPr>
            <a:cxnSpLocks/>
            <a:stCxn id="4" idx="0"/>
            <a:endCxn id="4" idx="2"/>
          </p:cNvCxnSpPr>
          <p:nvPr/>
        </p:nvCxnSpPr>
        <p:spPr>
          <a:xfrm rot="16200000" flipH="1" flipV="1">
            <a:off x="3426619" y="2650330"/>
            <a:ext cx="447675" cy="481013"/>
          </a:xfrm>
          <a:prstGeom prst="curvedConnector4">
            <a:avLst>
              <a:gd name="adj1" fmla="val -106383"/>
              <a:gd name="adj2" fmla="val 224753"/>
            </a:avLst>
          </a:prstGeom>
          <a:ln w="952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连接符: 曲线 14">
            <a:extLst>
              <a:ext uri="{FF2B5EF4-FFF2-40B4-BE49-F238E27FC236}">
                <a16:creationId xmlns:a16="http://schemas.microsoft.com/office/drawing/2014/main" id="{E64107E4-FFBB-CCA5-BBB2-D754F374C0D3}"/>
              </a:ext>
            </a:extLst>
          </p:cNvPr>
          <p:cNvCxnSpPr>
            <a:cxnSpLocks/>
            <a:stCxn id="5" idx="0"/>
            <a:endCxn id="5" idx="6"/>
          </p:cNvCxnSpPr>
          <p:nvPr/>
        </p:nvCxnSpPr>
        <p:spPr>
          <a:xfrm rot="16200000" flipH="1">
            <a:off x="7355683" y="2650331"/>
            <a:ext cx="447675" cy="481012"/>
          </a:xfrm>
          <a:prstGeom prst="curvedConnector4">
            <a:avLst>
              <a:gd name="adj1" fmla="val -104255"/>
              <a:gd name="adj2" fmla="val 214851"/>
            </a:avLst>
          </a:prstGeom>
          <a:ln w="952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097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7B9DB1DF-8A30-C311-E9E1-8AEF07F43900}"/>
              </a:ext>
            </a:extLst>
          </p:cNvPr>
          <p:cNvSpPr/>
          <p:nvPr/>
        </p:nvSpPr>
        <p:spPr>
          <a:xfrm>
            <a:off x="3409950" y="2667000"/>
            <a:ext cx="962025" cy="89535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1DBBC788-96E2-130E-49BA-A81D3916D5C7}"/>
              </a:ext>
            </a:extLst>
          </p:cNvPr>
          <p:cNvSpPr/>
          <p:nvPr/>
        </p:nvSpPr>
        <p:spPr>
          <a:xfrm>
            <a:off x="6858002" y="2667000"/>
            <a:ext cx="962025" cy="89535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连接符: 曲线 6">
            <a:extLst>
              <a:ext uri="{FF2B5EF4-FFF2-40B4-BE49-F238E27FC236}">
                <a16:creationId xmlns:a16="http://schemas.microsoft.com/office/drawing/2014/main" id="{38EF0DFC-3EAE-43A4-1E4E-7D5BF5A8CB6C}"/>
              </a:ext>
            </a:extLst>
          </p:cNvPr>
          <p:cNvCxnSpPr>
            <a:stCxn id="4" idx="7"/>
            <a:endCxn id="5" idx="1"/>
          </p:cNvCxnSpPr>
          <p:nvPr/>
        </p:nvCxnSpPr>
        <p:spPr>
          <a:xfrm rot="5400000" flipH="1" flipV="1">
            <a:off x="5614988" y="1414223"/>
            <a:ext cx="12700" cy="2767797"/>
          </a:xfrm>
          <a:prstGeom prst="curvedConnector3">
            <a:avLst>
              <a:gd name="adj1" fmla="val 470744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连接符: 曲线 8">
            <a:extLst>
              <a:ext uri="{FF2B5EF4-FFF2-40B4-BE49-F238E27FC236}">
                <a16:creationId xmlns:a16="http://schemas.microsoft.com/office/drawing/2014/main" id="{34AA1D42-6E63-85E7-83A5-9CD589BE136A}"/>
              </a:ext>
            </a:extLst>
          </p:cNvPr>
          <p:cNvCxnSpPr>
            <a:stCxn id="5" idx="3"/>
            <a:endCxn id="4" idx="5"/>
          </p:cNvCxnSpPr>
          <p:nvPr/>
        </p:nvCxnSpPr>
        <p:spPr>
          <a:xfrm rot="5400000">
            <a:off x="5614989" y="2047331"/>
            <a:ext cx="12700" cy="2767797"/>
          </a:xfrm>
          <a:prstGeom prst="curvedConnector3">
            <a:avLst>
              <a:gd name="adj1" fmla="val 5157449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连接符: 曲线 10">
            <a:extLst>
              <a:ext uri="{FF2B5EF4-FFF2-40B4-BE49-F238E27FC236}">
                <a16:creationId xmlns:a16="http://schemas.microsoft.com/office/drawing/2014/main" id="{08FE8CE3-42ED-53D6-EEC2-C819CD8C7057}"/>
              </a:ext>
            </a:extLst>
          </p:cNvPr>
          <p:cNvCxnSpPr>
            <a:cxnSpLocks/>
            <a:stCxn id="4" idx="0"/>
            <a:endCxn id="4" idx="2"/>
          </p:cNvCxnSpPr>
          <p:nvPr/>
        </p:nvCxnSpPr>
        <p:spPr>
          <a:xfrm rot="16200000" flipH="1" flipV="1">
            <a:off x="3426619" y="2650330"/>
            <a:ext cx="447675" cy="481013"/>
          </a:xfrm>
          <a:prstGeom prst="curvedConnector4">
            <a:avLst>
              <a:gd name="adj1" fmla="val -106383"/>
              <a:gd name="adj2" fmla="val 22475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连接符: 曲线 14">
            <a:extLst>
              <a:ext uri="{FF2B5EF4-FFF2-40B4-BE49-F238E27FC236}">
                <a16:creationId xmlns:a16="http://schemas.microsoft.com/office/drawing/2014/main" id="{E64107E4-FFBB-CCA5-BBB2-D754F374C0D3}"/>
              </a:ext>
            </a:extLst>
          </p:cNvPr>
          <p:cNvCxnSpPr>
            <a:cxnSpLocks/>
            <a:stCxn id="5" idx="0"/>
            <a:endCxn id="5" idx="6"/>
          </p:cNvCxnSpPr>
          <p:nvPr/>
        </p:nvCxnSpPr>
        <p:spPr>
          <a:xfrm rot="16200000" flipH="1">
            <a:off x="7355683" y="2650331"/>
            <a:ext cx="447675" cy="481012"/>
          </a:xfrm>
          <a:prstGeom prst="curvedConnector4">
            <a:avLst>
              <a:gd name="adj1" fmla="val -104255"/>
              <a:gd name="adj2" fmla="val 214851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428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4</Words>
  <Application>Microsoft Office PowerPoint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宇 巩</dc:creator>
  <cp:lastModifiedBy>宇 巩</cp:lastModifiedBy>
  <cp:revision>2</cp:revision>
  <dcterms:created xsi:type="dcterms:W3CDTF">2024-08-13T09:01:15Z</dcterms:created>
  <dcterms:modified xsi:type="dcterms:W3CDTF">2024-08-13T13:32:39Z</dcterms:modified>
</cp:coreProperties>
</file>